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6E4E-D339-44C9-87FF-90F96DA4121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075-BA9B-4980-86E3-E8B8C48403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5029199"/>
          </a:xfrm>
        </p:spPr>
        <p:txBody>
          <a:bodyPr/>
          <a:lstStyle/>
          <a:p>
            <a:r>
              <a:rPr lang="en-US" dirty="0"/>
              <a:t>Computer Plan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</a:t>
            </a:r>
            <a:br>
              <a:rPr lang="en-US" dirty="0" smtClean="0"/>
            </a:br>
            <a:r>
              <a:rPr lang="en-US" dirty="0" smtClean="0"/>
              <a:t>Monica </a:t>
            </a:r>
            <a:r>
              <a:rPr lang="en-US" dirty="0"/>
              <a:t>Jones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4800" b="1" dirty="0" smtClean="0"/>
              <a:t>Computer</a:t>
            </a:r>
            <a:r>
              <a:rPr lang="en-US" sz="4800" b="1" dirty="0"/>
              <a:t> </a:t>
            </a:r>
            <a:r>
              <a:rPr lang="en-US" sz="4800" b="1" dirty="0" smtClean="0"/>
              <a:t>Rules</a:t>
            </a:r>
          </a:p>
          <a:p>
            <a:pPr>
              <a:buNone/>
            </a:pPr>
            <a:r>
              <a:rPr lang="en-US" sz="4800" dirty="0"/>
              <a:t>Each student is expected to</a:t>
            </a:r>
          </a:p>
          <a:p>
            <a:pPr>
              <a:buNone/>
            </a:pPr>
            <a:endParaRPr lang="en-US" sz="4800" dirty="0"/>
          </a:p>
          <a:p>
            <a:pPr>
              <a:buNone/>
            </a:pPr>
            <a:r>
              <a:rPr lang="en-US" sz="4800" dirty="0"/>
              <a:t>1.  Use the computers and the technology PROPERLY:  by listening to directions , by staying   </a:t>
            </a:r>
          </a:p>
          <a:p>
            <a:pPr>
              <a:buNone/>
            </a:pPr>
            <a:r>
              <a:rPr lang="en-US" sz="4800" dirty="0"/>
              <a:t>     on the right website, by deciding what is right to do.</a:t>
            </a:r>
          </a:p>
          <a:p>
            <a:pPr>
              <a:buNone/>
            </a:pPr>
            <a:r>
              <a:rPr lang="en-US" sz="4800" dirty="0"/>
              <a:t>2.  Respect the computers, him/herself, and each other.</a:t>
            </a:r>
          </a:p>
          <a:p>
            <a:pPr>
              <a:buNone/>
            </a:pPr>
            <a:r>
              <a:rPr lang="en-US" sz="4800" dirty="0"/>
              <a:t>3.  Not bring food or drink into the lab.</a:t>
            </a:r>
          </a:p>
          <a:p>
            <a:pPr>
              <a:buNone/>
            </a:pPr>
            <a:r>
              <a:rPr lang="en-US" sz="4800" dirty="0"/>
              <a:t>4.  Keep his/her station clean:  materials neat and chairs always in place.</a:t>
            </a:r>
          </a:p>
          <a:p>
            <a:pPr>
              <a:buNone/>
            </a:pPr>
            <a:r>
              <a:rPr lang="en-US" sz="4800" dirty="0"/>
              <a:t>5.  Exit all computer programs and LOG OFF the computer when finished with its use.  </a:t>
            </a:r>
          </a:p>
          <a:p>
            <a:pPr algn="ctr">
              <a:buNone/>
            </a:pP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buNone/>
            </a:pPr>
            <a:r>
              <a:rPr lang="en-US" b="1" dirty="0"/>
              <a:t>Computer </a:t>
            </a:r>
            <a:r>
              <a:rPr lang="en-US" b="1" dirty="0" smtClean="0"/>
              <a:t>Schedule</a:t>
            </a:r>
          </a:p>
          <a:p>
            <a:pPr algn="ctr"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Monday-        </a:t>
            </a:r>
            <a:r>
              <a:rPr lang="en-US" dirty="0"/>
              <a:t>Last name </a:t>
            </a:r>
            <a:r>
              <a:rPr lang="en-US" dirty="0" smtClean="0"/>
              <a:t>A-E </a:t>
            </a:r>
            <a:r>
              <a:rPr lang="en-US" dirty="0"/>
              <a:t>30 minutes</a:t>
            </a:r>
          </a:p>
          <a:p>
            <a:pPr>
              <a:buNone/>
            </a:pPr>
            <a:r>
              <a:rPr lang="en-US" dirty="0" smtClean="0"/>
              <a:t>Tuesday-         Last </a:t>
            </a:r>
            <a:r>
              <a:rPr lang="en-US" dirty="0"/>
              <a:t>name F-J 30 minutes</a:t>
            </a:r>
          </a:p>
          <a:p>
            <a:pPr>
              <a:buNone/>
            </a:pPr>
            <a:r>
              <a:rPr lang="en-US" dirty="0" smtClean="0"/>
              <a:t>Wednesday-  Last</a:t>
            </a:r>
            <a:r>
              <a:rPr lang="en-US" dirty="0"/>
              <a:t> </a:t>
            </a:r>
            <a:r>
              <a:rPr lang="en-US" dirty="0" smtClean="0"/>
              <a:t>name K-O </a:t>
            </a:r>
            <a:r>
              <a:rPr lang="en-US" dirty="0"/>
              <a:t>30 minutes</a:t>
            </a:r>
          </a:p>
          <a:p>
            <a:pPr>
              <a:buNone/>
            </a:pPr>
            <a:r>
              <a:rPr lang="en-US" dirty="0" smtClean="0"/>
              <a:t>Thursday-       Last </a:t>
            </a:r>
            <a:r>
              <a:rPr lang="en-US" dirty="0"/>
              <a:t>name P-T 30 minutes   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Friday-            Last </a:t>
            </a:r>
            <a:r>
              <a:rPr lang="en-US" dirty="0"/>
              <a:t>name U-Z 30 minutes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5400000">
            <a:off x="38100" y="4000500"/>
            <a:ext cx="19050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14600" y="42672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14600" y="51816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14600" y="3429000"/>
            <a:ext cx="609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05200" y="42672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flipV="1">
            <a:off x="3505200" y="34290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05200" y="5105400"/>
            <a:ext cx="609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apezoid 17"/>
          <p:cNvSpPr/>
          <p:nvPr/>
        </p:nvSpPr>
        <p:spPr>
          <a:xfrm rot="5400000">
            <a:off x="381000" y="4114800"/>
            <a:ext cx="1219200" cy="609600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COMPUTER</a:t>
            </a:r>
            <a:endParaRPr lang="en-US" sz="1300" dirty="0"/>
          </a:p>
        </p:txBody>
      </p:sp>
      <p:sp>
        <p:nvSpPr>
          <p:cNvPr id="19" name="Rectangle 18"/>
          <p:cNvSpPr/>
          <p:nvPr/>
        </p:nvSpPr>
        <p:spPr>
          <a:xfrm>
            <a:off x="6400800" y="35052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562600" y="51054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562600" y="44196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486400" y="35052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77000" y="44196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77000" y="51054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895600" y="381000"/>
            <a:ext cx="36576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BOARD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 rot="5400000">
            <a:off x="74023" y="1852106"/>
            <a:ext cx="1704529" cy="89591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TEACHER’S DESK</a:t>
            </a:r>
            <a:endParaRPr lang="en-US" dirty="0"/>
          </a:p>
        </p:txBody>
      </p:sp>
      <p:sp>
        <p:nvSpPr>
          <p:cNvPr id="28" name="Regular Pentagon 27"/>
          <p:cNvSpPr/>
          <p:nvPr/>
        </p:nvSpPr>
        <p:spPr>
          <a:xfrm rot="16200000">
            <a:off x="7101552" y="900595"/>
            <a:ext cx="1905000" cy="914400"/>
          </a:xfrm>
          <a:prstGeom prst="pentag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READING CENTER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 rot="16200000">
            <a:off x="7517969" y="940231"/>
            <a:ext cx="1908410" cy="6375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>
              <a:buNone/>
            </a:pPr>
            <a:r>
              <a:rPr lang="en-US" dirty="0" smtClean="0"/>
              <a:t>TEACHER’S </a:t>
            </a:r>
            <a:r>
              <a:rPr lang="en-US" dirty="0"/>
              <a:t>D</a:t>
            </a:r>
            <a:r>
              <a:rPr lang="en-US" dirty="0" smtClean="0"/>
              <a:t>ESK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43200" y="228600"/>
            <a:ext cx="36576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BOARD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5400000">
            <a:off x="6743700" y="4457700"/>
            <a:ext cx="3657600" cy="685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 rot="16200000">
            <a:off x="8181715" y="5991485"/>
            <a:ext cx="724106" cy="475936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COM</a:t>
            </a:r>
            <a:endParaRPr lang="en-US" sz="1200" dirty="0"/>
          </a:p>
        </p:txBody>
      </p:sp>
      <p:sp>
        <p:nvSpPr>
          <p:cNvPr id="8" name="Trapezoid 7"/>
          <p:cNvSpPr/>
          <p:nvPr/>
        </p:nvSpPr>
        <p:spPr>
          <a:xfrm rot="16200000">
            <a:off x="8181715" y="5077085"/>
            <a:ext cx="724106" cy="475936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COM</a:t>
            </a:r>
            <a:endParaRPr lang="en-US" sz="1200" dirty="0"/>
          </a:p>
        </p:txBody>
      </p:sp>
      <p:sp>
        <p:nvSpPr>
          <p:cNvPr id="9" name="Trapezoid 8"/>
          <p:cNvSpPr/>
          <p:nvPr/>
        </p:nvSpPr>
        <p:spPr>
          <a:xfrm rot="16200000">
            <a:off x="8181715" y="4162685"/>
            <a:ext cx="724106" cy="475936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COM</a:t>
            </a:r>
            <a:endParaRPr lang="en-US" sz="1200" dirty="0"/>
          </a:p>
        </p:txBody>
      </p:sp>
      <p:sp>
        <p:nvSpPr>
          <p:cNvPr id="10" name="Trapezoid 9"/>
          <p:cNvSpPr/>
          <p:nvPr/>
        </p:nvSpPr>
        <p:spPr>
          <a:xfrm rot="16200000">
            <a:off x="8181715" y="3172085"/>
            <a:ext cx="724106" cy="475936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COM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1600200" y="44958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00200" y="35814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00200" y="25146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1000" y="44958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1000" y="35052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1000" y="25146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743200" y="44958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743200" y="35052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743200" y="2514600"/>
            <a:ext cx="60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0" y="6220452"/>
            <a:ext cx="1908410" cy="6375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TEACHER’S DESK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gular Pentagon 22"/>
          <p:cNvSpPr/>
          <p:nvPr/>
        </p:nvSpPr>
        <p:spPr>
          <a:xfrm>
            <a:off x="4953000" y="5638800"/>
            <a:ext cx="1905000" cy="914400"/>
          </a:xfrm>
          <a:prstGeom prst="pentag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READING CENTER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Computer Plan  by  Monica Jones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LASHANDRA PRINCE</dc:creator>
  <cp:lastModifiedBy>lfowler</cp:lastModifiedBy>
  <cp:revision>22</cp:revision>
  <dcterms:created xsi:type="dcterms:W3CDTF">2010-06-22T02:50:49Z</dcterms:created>
  <dcterms:modified xsi:type="dcterms:W3CDTF">2011-04-07T21:35:50Z</dcterms:modified>
</cp:coreProperties>
</file>